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5" r:id="rId2"/>
    <p:sldId id="274" r:id="rId3"/>
    <p:sldId id="277" r:id="rId4"/>
    <p:sldId id="278" r:id="rId5"/>
    <p:sldId id="279" r:id="rId6"/>
    <p:sldId id="287" r:id="rId7"/>
    <p:sldId id="288" r:id="rId8"/>
    <p:sldId id="289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105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AFF42494-BEEC-86BB-70D5-785B583A58A0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B217E55-8393-75AA-517E-EF74A4ACAF67}"/>
              </a:ext>
            </a:extLst>
          </p:cNvPr>
          <p:cNvSpPr/>
          <p:nvPr/>
        </p:nvSpPr>
        <p:spPr>
          <a:xfrm>
            <a:off x="5736790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B80B931-A86D-3CC1-97C0-36D2779F0DCF}"/>
              </a:ext>
            </a:extLst>
          </p:cNvPr>
          <p:cNvSpPr/>
          <p:nvPr/>
        </p:nvSpPr>
        <p:spPr>
          <a:xfrm>
            <a:off x="4476479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60D0E1D5-EE33-A2F2-1DA6-CBA6F6DBC9BC}"/>
              </a:ext>
            </a:extLst>
          </p:cNvPr>
          <p:cNvSpPr/>
          <p:nvPr/>
        </p:nvSpPr>
        <p:spPr>
          <a:xfrm>
            <a:off x="5727282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418EA39-66BF-7F39-4963-FB5578098F05}"/>
              </a:ext>
            </a:extLst>
          </p:cNvPr>
          <p:cNvSpPr/>
          <p:nvPr/>
        </p:nvSpPr>
        <p:spPr>
          <a:xfrm>
            <a:off x="4894095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DCFB4274-96BC-7B70-2BB5-4CE946A1C1EF}"/>
              </a:ext>
            </a:extLst>
          </p:cNvPr>
          <p:cNvSpPr/>
          <p:nvPr/>
        </p:nvSpPr>
        <p:spPr>
          <a:xfrm>
            <a:off x="6136980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CEBE36A-85D8-73F7-1916-82868591B79E}"/>
              </a:ext>
            </a:extLst>
          </p:cNvPr>
          <p:cNvSpPr/>
          <p:nvPr/>
        </p:nvSpPr>
        <p:spPr>
          <a:xfrm>
            <a:off x="4679690" y="367189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E380A213-012D-6037-3C0A-50779703F083}"/>
              </a:ext>
            </a:extLst>
          </p:cNvPr>
          <p:cNvSpPr/>
          <p:nvPr/>
        </p:nvSpPr>
        <p:spPr>
          <a:xfrm>
            <a:off x="5931206" y="3671889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6205F1E-B670-7517-B7DF-8715393A7720}"/>
              </a:ext>
            </a:extLst>
          </p:cNvPr>
          <p:cNvSpPr/>
          <p:nvPr/>
        </p:nvSpPr>
        <p:spPr>
          <a:xfrm>
            <a:off x="4476479" y="400681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5046B2C9-83EE-C028-80BB-FB5006B105A9}"/>
              </a:ext>
            </a:extLst>
          </p:cNvPr>
          <p:cNvSpPr/>
          <p:nvPr/>
        </p:nvSpPr>
        <p:spPr>
          <a:xfrm>
            <a:off x="5751034" y="4001804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FD8C56DF-66FB-D270-057A-0D1C434CF46C}"/>
              </a:ext>
            </a:extLst>
          </p:cNvPr>
          <p:cNvSpPr/>
          <p:nvPr/>
        </p:nvSpPr>
        <p:spPr>
          <a:xfrm>
            <a:off x="4923831" y="4000751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86AD3B7-644D-FB13-15D7-795F445ACE24}"/>
              </a:ext>
            </a:extLst>
          </p:cNvPr>
          <p:cNvSpPr/>
          <p:nvPr/>
        </p:nvSpPr>
        <p:spPr>
          <a:xfrm>
            <a:off x="6152157" y="400365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57123DA-AECA-2D98-090D-C8E78DA2F48E}"/>
              </a:ext>
            </a:extLst>
          </p:cNvPr>
          <p:cNvSpPr txBox="1"/>
          <p:nvPr/>
        </p:nvSpPr>
        <p:spPr>
          <a:xfrm>
            <a:off x="4439213" y="4498229"/>
            <a:ext cx="3966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J’ai distribué 5 jetons à chaque élève.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5294E306-9140-D839-43EC-BF850DD2349A}"/>
              </a:ext>
            </a:extLst>
          </p:cNvPr>
          <p:cNvSpPr/>
          <p:nvPr/>
        </p:nvSpPr>
        <p:spPr>
          <a:xfrm>
            <a:off x="4325333" y="3223124"/>
            <a:ext cx="973619" cy="1210332"/>
          </a:xfrm>
          <a:prstGeom prst="roundRect">
            <a:avLst>
              <a:gd name="adj" fmla="val 3381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14C05AB-7731-2B4D-C703-77C7E3AEFFD8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423601"/>
            <a:ext cx="396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Chaque élève reçoit 5 jetons.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1B6806C-482C-2DA3-F506-6E40ED6BE167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4" y="1084613"/>
            <a:ext cx="7216239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Pour le barbecue, on fait cuire 15 saucisses. Il y a 5 personnes à table.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saucisses peut-on donner à chaque personne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153C3F1-B7B2-58AF-B42F-5EE5A0481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01345" y="4314702"/>
            <a:ext cx="3004561" cy="241069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2153F20-EB3D-5DA4-7ADF-9BFFE8CA1F75}"/>
              </a:ext>
            </a:extLst>
          </p:cNvPr>
          <p:cNvSpPr txBox="1"/>
          <p:nvPr/>
        </p:nvSpPr>
        <p:spPr>
          <a:xfrm>
            <a:off x="8755699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saucisses qu’on peut donner à chaque personne.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F914E87-8CD6-8A52-9C32-16C12D496A66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40FA1AED-E98E-463F-5EE5-E493BF023852}"/>
              </a:ext>
            </a:extLst>
          </p:cNvPr>
          <p:cNvSpPr/>
          <p:nvPr/>
        </p:nvSpPr>
        <p:spPr>
          <a:xfrm>
            <a:off x="4522684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431F4A2-14A7-B3E3-A803-9C6E166859E6}"/>
              </a:ext>
            </a:extLst>
          </p:cNvPr>
          <p:cNvSpPr/>
          <p:nvPr/>
        </p:nvSpPr>
        <p:spPr>
          <a:xfrm>
            <a:off x="5243686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73F545B3-B524-25CF-3BA7-B4C386A9A1F3}"/>
              </a:ext>
            </a:extLst>
          </p:cNvPr>
          <p:cNvSpPr/>
          <p:nvPr/>
        </p:nvSpPr>
        <p:spPr>
          <a:xfrm>
            <a:off x="5964688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49764B4-8436-A612-EDD7-128A27A89B1D}"/>
              </a:ext>
            </a:extLst>
          </p:cNvPr>
          <p:cNvSpPr/>
          <p:nvPr/>
        </p:nvSpPr>
        <p:spPr>
          <a:xfrm>
            <a:off x="6685690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5F00F9A7-493C-63BC-D612-C6D4FE89BF2E}"/>
              </a:ext>
            </a:extLst>
          </p:cNvPr>
          <p:cNvSpPr/>
          <p:nvPr/>
        </p:nvSpPr>
        <p:spPr>
          <a:xfrm>
            <a:off x="7406692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C577AFE4-0137-BAC5-5566-CB9708918EFE}"/>
              </a:ext>
            </a:extLst>
          </p:cNvPr>
          <p:cNvCxnSpPr/>
          <p:nvPr/>
        </p:nvCxnSpPr>
        <p:spPr>
          <a:xfrm>
            <a:off x="4681929" y="3040083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D7261F7D-4C52-B1C2-F414-83EAB49CE6F1}"/>
              </a:ext>
            </a:extLst>
          </p:cNvPr>
          <p:cNvCxnSpPr/>
          <p:nvPr/>
        </p:nvCxnSpPr>
        <p:spPr>
          <a:xfrm>
            <a:off x="5402931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012E5A47-2634-1FCB-0C42-7A645F364B17}"/>
              </a:ext>
            </a:extLst>
          </p:cNvPr>
          <p:cNvCxnSpPr/>
          <p:nvPr/>
        </p:nvCxnSpPr>
        <p:spPr>
          <a:xfrm>
            <a:off x="6123933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0C28444-1DA8-D564-DF25-8819F53C37C0}"/>
              </a:ext>
            </a:extLst>
          </p:cNvPr>
          <p:cNvCxnSpPr/>
          <p:nvPr/>
        </p:nvCxnSpPr>
        <p:spPr>
          <a:xfrm>
            <a:off x="6844935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D67FC7AC-B6EA-ED32-5571-29C4F002CAE7}"/>
              </a:ext>
            </a:extLst>
          </p:cNvPr>
          <p:cNvCxnSpPr/>
          <p:nvPr/>
        </p:nvCxnSpPr>
        <p:spPr>
          <a:xfrm>
            <a:off x="7565441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A96A78E-39D3-0049-C8C4-168B74465696}"/>
              </a:ext>
            </a:extLst>
          </p:cNvPr>
          <p:cNvCxnSpPr/>
          <p:nvPr/>
        </p:nvCxnSpPr>
        <p:spPr>
          <a:xfrm>
            <a:off x="4666988" y="346561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9CCEAC4F-D138-4E48-6505-D8D465655287}"/>
              </a:ext>
            </a:extLst>
          </p:cNvPr>
          <p:cNvCxnSpPr/>
          <p:nvPr/>
        </p:nvCxnSpPr>
        <p:spPr>
          <a:xfrm>
            <a:off x="5402930" y="346561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06A3D8E3-0249-6394-0CDF-D37B8D8699A0}"/>
              </a:ext>
            </a:extLst>
          </p:cNvPr>
          <p:cNvCxnSpPr/>
          <p:nvPr/>
        </p:nvCxnSpPr>
        <p:spPr>
          <a:xfrm>
            <a:off x="6120285" y="3509827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57CD0647-6CCF-4D3E-59B2-725E19081D1C}"/>
              </a:ext>
            </a:extLst>
          </p:cNvPr>
          <p:cNvCxnSpPr/>
          <p:nvPr/>
        </p:nvCxnSpPr>
        <p:spPr>
          <a:xfrm>
            <a:off x="6844935" y="3517744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747EA743-C304-48A6-6702-3703452A071C}"/>
              </a:ext>
            </a:extLst>
          </p:cNvPr>
          <p:cNvCxnSpPr/>
          <p:nvPr/>
        </p:nvCxnSpPr>
        <p:spPr>
          <a:xfrm>
            <a:off x="7565440" y="3513786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A2FFDAB1-EAFB-1585-F564-CB55898A9163}"/>
              </a:ext>
            </a:extLst>
          </p:cNvPr>
          <p:cNvSpPr txBox="1"/>
          <p:nvPr/>
        </p:nvSpPr>
        <p:spPr>
          <a:xfrm>
            <a:off x="4453247" y="4354286"/>
            <a:ext cx="3966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distribue en comptant jusqu’à ce que j’arrive à 15.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31CCB51-9F32-6787-4C44-C479E33A342E}"/>
              </a:ext>
            </a:extLst>
          </p:cNvPr>
          <p:cNvCxnSpPr/>
          <p:nvPr/>
        </p:nvCxnSpPr>
        <p:spPr>
          <a:xfrm>
            <a:off x="4674594" y="3964378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C2B26B22-D5E4-C40D-A2C7-142175CFF56C}"/>
              </a:ext>
            </a:extLst>
          </p:cNvPr>
          <p:cNvCxnSpPr/>
          <p:nvPr/>
        </p:nvCxnSpPr>
        <p:spPr>
          <a:xfrm>
            <a:off x="5450844" y="397229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1C071CD-5CC3-8D43-1599-466D8DC8B207}"/>
              </a:ext>
            </a:extLst>
          </p:cNvPr>
          <p:cNvCxnSpPr/>
          <p:nvPr/>
        </p:nvCxnSpPr>
        <p:spPr>
          <a:xfrm>
            <a:off x="6179180" y="3964378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A7E3D5D-DFCF-2F31-64E8-890B2AF8A139}"/>
              </a:ext>
            </a:extLst>
          </p:cNvPr>
          <p:cNvCxnSpPr/>
          <p:nvPr/>
        </p:nvCxnSpPr>
        <p:spPr>
          <a:xfrm>
            <a:off x="6842614" y="402474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7869694-D6AE-FB81-CF02-ED65635756C6}"/>
              </a:ext>
            </a:extLst>
          </p:cNvPr>
          <p:cNvCxnSpPr/>
          <p:nvPr/>
        </p:nvCxnSpPr>
        <p:spPr>
          <a:xfrm>
            <a:off x="7565439" y="4002972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5BAE7440-0068-8A10-4777-E6F72D7014D2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626738A4-936A-E0FB-EFF1-6E33527FDB27}"/>
              </a:ext>
            </a:extLst>
          </p:cNvPr>
          <p:cNvSpPr txBox="1"/>
          <p:nvPr/>
        </p:nvSpPr>
        <p:spPr>
          <a:xfrm>
            <a:off x="4453247" y="4354286"/>
            <a:ext cx="3966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J’ai distribué 3 saucisses à chacun.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11B25B0D-EEBF-F121-CB7F-5B4E8F89A6B3}"/>
              </a:ext>
            </a:extLst>
          </p:cNvPr>
          <p:cNvSpPr/>
          <p:nvPr/>
        </p:nvSpPr>
        <p:spPr>
          <a:xfrm>
            <a:off x="4522684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4A492A55-3C88-1457-06C8-E8A01386CF18}"/>
              </a:ext>
            </a:extLst>
          </p:cNvPr>
          <p:cNvSpPr/>
          <p:nvPr/>
        </p:nvSpPr>
        <p:spPr>
          <a:xfrm>
            <a:off x="5243686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5D8392D-F78A-8EAE-766D-2DF65C1E23B5}"/>
              </a:ext>
            </a:extLst>
          </p:cNvPr>
          <p:cNvSpPr/>
          <p:nvPr/>
        </p:nvSpPr>
        <p:spPr>
          <a:xfrm>
            <a:off x="5964688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FED1055-BD90-2E4A-23A7-E6974BD4E98F}"/>
              </a:ext>
            </a:extLst>
          </p:cNvPr>
          <p:cNvSpPr/>
          <p:nvPr/>
        </p:nvSpPr>
        <p:spPr>
          <a:xfrm>
            <a:off x="6685690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62CE25A-3A6A-D1F6-F71B-B989B15222D4}"/>
              </a:ext>
            </a:extLst>
          </p:cNvPr>
          <p:cNvSpPr/>
          <p:nvPr/>
        </p:nvSpPr>
        <p:spPr>
          <a:xfrm>
            <a:off x="7406692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C8D3AC-944F-E7CE-9229-2405C96BE05F}"/>
              </a:ext>
            </a:extLst>
          </p:cNvPr>
          <p:cNvCxnSpPr/>
          <p:nvPr/>
        </p:nvCxnSpPr>
        <p:spPr>
          <a:xfrm>
            <a:off x="4681929" y="3040083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FF8502D0-B266-19B3-BE99-C0A8875E94C9}"/>
              </a:ext>
            </a:extLst>
          </p:cNvPr>
          <p:cNvCxnSpPr/>
          <p:nvPr/>
        </p:nvCxnSpPr>
        <p:spPr>
          <a:xfrm>
            <a:off x="5402931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0227A84C-9E13-0A04-E99E-C1D3864D694C}"/>
              </a:ext>
            </a:extLst>
          </p:cNvPr>
          <p:cNvCxnSpPr/>
          <p:nvPr/>
        </p:nvCxnSpPr>
        <p:spPr>
          <a:xfrm>
            <a:off x="6123933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DD49E920-5652-12BD-D437-2FF0BCCC356A}"/>
              </a:ext>
            </a:extLst>
          </p:cNvPr>
          <p:cNvCxnSpPr/>
          <p:nvPr/>
        </p:nvCxnSpPr>
        <p:spPr>
          <a:xfrm>
            <a:off x="6844935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46EF0DE9-9392-B231-4F19-54BA7D0AE537}"/>
              </a:ext>
            </a:extLst>
          </p:cNvPr>
          <p:cNvCxnSpPr/>
          <p:nvPr/>
        </p:nvCxnSpPr>
        <p:spPr>
          <a:xfrm>
            <a:off x="7565441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885F5410-FF51-8294-0B16-A42C97C51C4C}"/>
              </a:ext>
            </a:extLst>
          </p:cNvPr>
          <p:cNvCxnSpPr/>
          <p:nvPr/>
        </p:nvCxnSpPr>
        <p:spPr>
          <a:xfrm>
            <a:off x="4666988" y="346561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E2C98F86-5B0A-A297-ECCA-939565AEDE8D}"/>
              </a:ext>
            </a:extLst>
          </p:cNvPr>
          <p:cNvCxnSpPr/>
          <p:nvPr/>
        </p:nvCxnSpPr>
        <p:spPr>
          <a:xfrm>
            <a:off x="5402930" y="346561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1D6D1986-4075-9EB3-F1E5-5DA18D09DB74}"/>
              </a:ext>
            </a:extLst>
          </p:cNvPr>
          <p:cNvCxnSpPr/>
          <p:nvPr/>
        </p:nvCxnSpPr>
        <p:spPr>
          <a:xfrm>
            <a:off x="6120285" y="3509827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4FA587F9-7334-1DC2-42FD-A550768DC787}"/>
              </a:ext>
            </a:extLst>
          </p:cNvPr>
          <p:cNvCxnSpPr/>
          <p:nvPr/>
        </p:nvCxnSpPr>
        <p:spPr>
          <a:xfrm>
            <a:off x="6844935" y="3517744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C21C63BF-C6E7-BF30-9A76-3121178DB662}"/>
              </a:ext>
            </a:extLst>
          </p:cNvPr>
          <p:cNvCxnSpPr/>
          <p:nvPr/>
        </p:nvCxnSpPr>
        <p:spPr>
          <a:xfrm>
            <a:off x="7565440" y="3513786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16C70690-2907-A094-3EC5-7C8A67869A51}"/>
              </a:ext>
            </a:extLst>
          </p:cNvPr>
          <p:cNvCxnSpPr/>
          <p:nvPr/>
        </p:nvCxnSpPr>
        <p:spPr>
          <a:xfrm>
            <a:off x="4674594" y="3964378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3B78F897-7D99-8723-F008-CEE7AD33592A}"/>
              </a:ext>
            </a:extLst>
          </p:cNvPr>
          <p:cNvCxnSpPr/>
          <p:nvPr/>
        </p:nvCxnSpPr>
        <p:spPr>
          <a:xfrm>
            <a:off x="5450844" y="397229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A24A6C1F-E8F0-E5DD-E1A6-DF2445008391}"/>
              </a:ext>
            </a:extLst>
          </p:cNvPr>
          <p:cNvCxnSpPr/>
          <p:nvPr/>
        </p:nvCxnSpPr>
        <p:spPr>
          <a:xfrm>
            <a:off x="6179180" y="3964378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A0285AAA-4CEB-D502-3AF5-C9376924F187}"/>
              </a:ext>
            </a:extLst>
          </p:cNvPr>
          <p:cNvCxnSpPr/>
          <p:nvPr/>
        </p:nvCxnSpPr>
        <p:spPr>
          <a:xfrm>
            <a:off x="6842614" y="402474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2B6A7CFD-8FAA-B6FD-8B3C-C5EAF1FE1D65}"/>
              </a:ext>
            </a:extLst>
          </p:cNvPr>
          <p:cNvCxnSpPr/>
          <p:nvPr/>
        </p:nvCxnSpPr>
        <p:spPr>
          <a:xfrm>
            <a:off x="7565439" y="4002972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127DA29-B707-9FE9-D6C7-1742A51ED536}"/>
              </a:ext>
            </a:extLst>
          </p:cNvPr>
          <p:cNvSpPr/>
          <p:nvPr/>
        </p:nvSpPr>
        <p:spPr>
          <a:xfrm>
            <a:off x="4522684" y="2905496"/>
            <a:ext cx="623290" cy="1476499"/>
          </a:xfrm>
          <a:prstGeom prst="roundRect">
            <a:avLst>
              <a:gd name="adj" fmla="val 3381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1BA080-6937-5ADF-36EF-193C65E567B1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370119" y="3378220"/>
            <a:ext cx="44097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On peut donner 3 saucisses à chacun.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48DCE3C-5E78-ED41-C3E6-FAAB4D84DE8F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21167" y="1096488"/>
            <a:ext cx="788670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La maitresse a 10 jetons dans la main. Elle les distribue à 2 élèves.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jetons chaque élève reçoit-il ? </a:t>
            </a:r>
            <a:endParaRPr lang="fr-FR" sz="3200" b="1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04A61FB9-0D1F-A729-CC7A-E9D44536CA01}"/>
              </a:ext>
            </a:extLst>
          </p:cNvPr>
          <p:cNvSpPr/>
          <p:nvPr/>
        </p:nvSpPr>
        <p:spPr>
          <a:xfrm>
            <a:off x="6717476" y="4878780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15273CB-8663-2745-4CE0-6985038ACBD5}"/>
              </a:ext>
            </a:extLst>
          </p:cNvPr>
          <p:cNvSpPr/>
          <p:nvPr/>
        </p:nvSpPr>
        <p:spPr>
          <a:xfrm>
            <a:off x="7273637" y="5047014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8F10007-C5FE-81E9-2AB5-E81CD76C7E13}"/>
              </a:ext>
            </a:extLst>
          </p:cNvPr>
          <p:cNvSpPr/>
          <p:nvPr/>
        </p:nvSpPr>
        <p:spPr>
          <a:xfrm>
            <a:off x="6889668" y="5458692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D501CB7-42A5-0779-DB33-702C424C9C73}"/>
              </a:ext>
            </a:extLst>
          </p:cNvPr>
          <p:cNvSpPr/>
          <p:nvPr/>
        </p:nvSpPr>
        <p:spPr>
          <a:xfrm>
            <a:off x="7331034" y="4437414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8D545EE-2219-2386-4580-E5FC3392F6EA}"/>
              </a:ext>
            </a:extLst>
          </p:cNvPr>
          <p:cNvSpPr/>
          <p:nvPr/>
        </p:nvSpPr>
        <p:spPr>
          <a:xfrm>
            <a:off x="7773390" y="5488380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24FB390-7A70-0F46-CC42-3BA0B945DAC6}"/>
              </a:ext>
            </a:extLst>
          </p:cNvPr>
          <p:cNvSpPr txBox="1"/>
          <p:nvPr/>
        </p:nvSpPr>
        <p:spPr>
          <a:xfrm>
            <a:off x="851258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jetons.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A98B61D-3A43-669F-C542-A57D7389AC2E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54866C8-8C63-9D23-24FC-00758FA55DB4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DAF7168-A4DC-CAD2-61E6-7814621EA378}"/>
              </a:ext>
            </a:extLst>
          </p:cNvPr>
          <p:cNvSpPr/>
          <p:nvPr/>
        </p:nvSpPr>
        <p:spPr>
          <a:xfrm>
            <a:off x="5736790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DEBB555-C0FE-DBCD-3170-4D6C3CDA883D}"/>
              </a:ext>
            </a:extLst>
          </p:cNvPr>
          <p:cNvSpPr/>
          <p:nvPr/>
        </p:nvSpPr>
        <p:spPr>
          <a:xfrm>
            <a:off x="4476479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547D501-AF72-A24C-3265-FC380A9535C4}"/>
              </a:ext>
            </a:extLst>
          </p:cNvPr>
          <p:cNvSpPr/>
          <p:nvPr/>
        </p:nvSpPr>
        <p:spPr>
          <a:xfrm>
            <a:off x="5727282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062AF291-A510-1D66-6586-6EFD79ED52EC}"/>
              </a:ext>
            </a:extLst>
          </p:cNvPr>
          <p:cNvSpPr/>
          <p:nvPr/>
        </p:nvSpPr>
        <p:spPr>
          <a:xfrm>
            <a:off x="4894095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C41A780E-762B-F4F0-9596-633D2D6F270B}"/>
              </a:ext>
            </a:extLst>
          </p:cNvPr>
          <p:cNvSpPr/>
          <p:nvPr/>
        </p:nvSpPr>
        <p:spPr>
          <a:xfrm>
            <a:off x="6136980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A311D49B-10B0-7BD9-C897-DFF8D6554DCE}"/>
              </a:ext>
            </a:extLst>
          </p:cNvPr>
          <p:cNvSpPr/>
          <p:nvPr/>
        </p:nvSpPr>
        <p:spPr>
          <a:xfrm>
            <a:off x="4679690" y="367189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2EE43564-3D77-7AB8-75E8-A5ED52E869F6}"/>
              </a:ext>
            </a:extLst>
          </p:cNvPr>
          <p:cNvSpPr/>
          <p:nvPr/>
        </p:nvSpPr>
        <p:spPr>
          <a:xfrm>
            <a:off x="5931206" y="3671889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0471DB43-1276-8D17-B338-C0D7F6F34970}"/>
              </a:ext>
            </a:extLst>
          </p:cNvPr>
          <p:cNvSpPr/>
          <p:nvPr/>
        </p:nvSpPr>
        <p:spPr>
          <a:xfrm>
            <a:off x="4476479" y="400681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4953D5B6-AD73-7DF7-3700-7DAC68D57DFD}"/>
              </a:ext>
            </a:extLst>
          </p:cNvPr>
          <p:cNvSpPr/>
          <p:nvPr/>
        </p:nvSpPr>
        <p:spPr>
          <a:xfrm>
            <a:off x="5751034" y="4001804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89C71F6B-E360-D20A-B2D9-228F22199766}"/>
              </a:ext>
            </a:extLst>
          </p:cNvPr>
          <p:cNvSpPr/>
          <p:nvPr/>
        </p:nvSpPr>
        <p:spPr>
          <a:xfrm>
            <a:off x="4923831" y="4000751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AE3DB40F-CDB4-483C-F45A-7FC584A1E96D}"/>
              </a:ext>
            </a:extLst>
          </p:cNvPr>
          <p:cNvSpPr/>
          <p:nvPr/>
        </p:nvSpPr>
        <p:spPr>
          <a:xfrm>
            <a:off x="6152157" y="400365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2C34968-4504-9335-DBB0-3FFE16826156}"/>
              </a:ext>
            </a:extLst>
          </p:cNvPr>
          <p:cNvSpPr txBox="1"/>
          <p:nvPr/>
        </p:nvSpPr>
        <p:spPr>
          <a:xfrm>
            <a:off x="4439213" y="4498229"/>
            <a:ext cx="3966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distribue en comptant jusqu’à ce que j’arrive à 10.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02D7DD3-0464-59EA-C778-8BAB7589460E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2" grpId="0" animBg="1"/>
      <p:bldP spid="19" grpId="0" animBg="1"/>
      <p:bldP spid="20" grpId="0" animBg="1"/>
      <p:bldP spid="22" grpId="0" animBg="1"/>
      <p:bldP spid="23" grpId="0" animBg="1"/>
      <p:bldP spid="25" grpId="0" animBg="1"/>
      <p:bldP spid="26" grpId="0" animBg="1"/>
      <p:bldP spid="28" grpId="0" animBg="1"/>
      <p:bldP spid="2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2752</TotalTime>
  <Words>178</Words>
  <Application>Microsoft Office PowerPoint</Application>
  <PresentationFormat>Affichage à l'écran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81</cp:revision>
  <dcterms:created xsi:type="dcterms:W3CDTF">2023-02-07T14:55:57Z</dcterms:created>
  <dcterms:modified xsi:type="dcterms:W3CDTF">2025-09-03T09:44:36Z</dcterms:modified>
</cp:coreProperties>
</file>